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17000" b="-1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6</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2050" name="Picture 2" descr="http://www.mormonwiki.com/wiki/images/4/47/Alma_and_ang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0"/>
            <a:ext cx="7620000" cy="588279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2:15 So it was, when the angels had gone away from them into heaven, that the shepherds said to one another, "Let us now go to Bethlehem and see this thing that has come to pass, which the Lord has made known to us."  </a:t>
            </a:r>
            <a:r>
              <a:rPr lang="en-US" baseline="30000" dirty="0"/>
              <a:t>16</a:t>
            </a:r>
            <a:r>
              <a:rPr lang="en-US" dirty="0"/>
              <a:t> And they came with haste and found Mary and Joseph, and the Babe lying in a manger.  </a:t>
            </a:r>
            <a:r>
              <a:rPr lang="en-US" baseline="30000" dirty="0"/>
              <a:t>17</a:t>
            </a:r>
            <a:r>
              <a:rPr lang="en-US" dirty="0"/>
              <a:t> Now when they had seen </a:t>
            </a:r>
            <a:r>
              <a:rPr lang="en-US" i="1" dirty="0"/>
              <a:t>Him, </a:t>
            </a:r>
            <a:r>
              <a:rPr lang="en-US" dirty="0"/>
              <a:t>they made widely known the saying which was told them concerning this Child.  </a:t>
            </a:r>
            <a:r>
              <a:rPr lang="en-US" baseline="30000" dirty="0"/>
              <a:t>18</a:t>
            </a:r>
            <a:r>
              <a:rPr lang="en-US" dirty="0"/>
              <a:t> And all those who heard </a:t>
            </a:r>
            <a:r>
              <a:rPr lang="en-US" i="1" dirty="0"/>
              <a:t>it </a:t>
            </a:r>
            <a:r>
              <a:rPr lang="en-US" dirty="0"/>
              <a:t>marveled at those things which were told them by the shepherds.  </a:t>
            </a:r>
            <a:r>
              <a:rPr lang="en-US" baseline="30000" dirty="0"/>
              <a:t>19</a:t>
            </a:r>
            <a:r>
              <a:rPr lang="en-US" dirty="0"/>
              <a:t> But Mary kept all these things and pondered </a:t>
            </a:r>
            <a:r>
              <a:rPr lang="en-US" i="1" dirty="0"/>
              <a:t>them </a:t>
            </a:r>
            <a:r>
              <a:rPr lang="en-US" dirty="0"/>
              <a:t>in her heart.  </a:t>
            </a:r>
            <a:r>
              <a:rPr lang="en-US" baseline="30000" dirty="0"/>
              <a:t>20</a:t>
            </a:r>
            <a:r>
              <a:rPr lang="en-US" dirty="0"/>
              <a:t> Then the shepherds returned, glorifying and praising God for all the things that they had heard and seen, as it was told them.</a:t>
            </a:r>
          </a:p>
          <a:p>
            <a:r>
              <a:rPr lang="en-US" dirty="0"/>
              <a:t>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2:21 And when eight days were completed for the circumcision of the Child, His name was called JESUS, the name given by the angel before He was conceived in the womb.</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2:22 Now when the days of her purification according to the law of Moses were completed, they brought Him to Jerusalem to present </a:t>
            </a:r>
            <a:r>
              <a:rPr lang="en-US" i="1" dirty="0"/>
              <a:t>Him </a:t>
            </a:r>
            <a:r>
              <a:rPr lang="en-US" dirty="0"/>
              <a:t>to the Lord  </a:t>
            </a:r>
            <a:r>
              <a:rPr lang="en-US" baseline="30000" dirty="0"/>
              <a:t>23</a:t>
            </a:r>
            <a:r>
              <a:rPr lang="en-US" dirty="0"/>
              <a:t> (as it is written in the law of the Lord, "Every male who opens the womb shall be called holy to the LORD"),  </a:t>
            </a:r>
            <a:r>
              <a:rPr lang="en-US" baseline="30000" dirty="0"/>
              <a:t>24</a:t>
            </a:r>
            <a:r>
              <a:rPr lang="en-US" dirty="0"/>
              <a:t> and to offer a sacrifice according to what is said in the law of the Lord, "A pair of turtledoves or two young pigeons."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 days of purification were 40 days for a son and 80 days for a daughter (Lev. 12:1-5).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Once she was considered clean, a sacrifice was required (Lev. 12:6-8).</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8:9 For you know the grace of our Lord Jesus Christ, that though He was rich, yet for your sakes He became poor, that you through His poverty might become rich.</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Luke 2:25 And behold, there was a man in Jerusalem whose name was Simeon, and this man was just and devout, waiting for the Consolation of Israel, and the Holy Spirit was upon him.  </a:t>
            </a:r>
            <a:r>
              <a:rPr lang="en-US" sz="2400" baseline="30000" dirty="0"/>
              <a:t>26</a:t>
            </a:r>
            <a:r>
              <a:rPr lang="en-US" sz="2400" dirty="0"/>
              <a:t> And it had been revealed to him by the Holy Spirit that he would not see death before he had seen the Lord's Christ.  </a:t>
            </a:r>
            <a:r>
              <a:rPr lang="en-US" sz="2400" baseline="30000" dirty="0"/>
              <a:t>27</a:t>
            </a:r>
            <a:r>
              <a:rPr lang="en-US" sz="2400" dirty="0"/>
              <a:t> So he came by the Spirit into the temple. And when the parents brought in the Child Jesus, to do for Him according to the custom of the law,  </a:t>
            </a:r>
            <a:r>
              <a:rPr lang="en-US" sz="2400" baseline="30000" dirty="0"/>
              <a:t>28</a:t>
            </a:r>
            <a:r>
              <a:rPr lang="en-US" sz="2400" dirty="0"/>
              <a:t> he took Him up in his arms and blessed God and said:  </a:t>
            </a:r>
            <a:r>
              <a:rPr lang="en-US" sz="2400" baseline="30000" dirty="0"/>
              <a:t>29</a:t>
            </a:r>
            <a:r>
              <a:rPr lang="en-US" sz="2400" dirty="0"/>
              <a:t> "Lord, now You are letting Your servant depart in peace, According to Your word;  </a:t>
            </a:r>
            <a:r>
              <a:rPr lang="en-US" sz="2400" baseline="30000" dirty="0"/>
              <a:t>30</a:t>
            </a:r>
            <a:r>
              <a:rPr lang="en-US" sz="2400" dirty="0"/>
              <a:t> For my eyes have seen Your salvation  </a:t>
            </a:r>
            <a:r>
              <a:rPr lang="en-US" sz="2400" baseline="30000" dirty="0"/>
              <a:t>31</a:t>
            </a:r>
            <a:r>
              <a:rPr lang="en-US" sz="2400" dirty="0"/>
              <a:t> Which You have prepared before the face of all peoples,  </a:t>
            </a:r>
            <a:r>
              <a:rPr lang="en-US" sz="2400" baseline="30000" dirty="0"/>
              <a:t>32</a:t>
            </a:r>
            <a:r>
              <a:rPr lang="en-US" sz="2400" dirty="0"/>
              <a:t> A light to </a:t>
            </a:r>
            <a:r>
              <a:rPr lang="en-US" sz="2400" i="1" dirty="0"/>
              <a:t>bring </a:t>
            </a:r>
            <a:r>
              <a:rPr lang="en-US" sz="2400" dirty="0"/>
              <a:t>revelation to the Gentiles, And the glory of Your people Israel."</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3074" name="Picture 2" descr="http://cisphil.org/baltazar/wp-content/uploads/2013/01/simeon_and_jes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4245" y="-6927"/>
            <a:ext cx="5555510" cy="579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2:33 And Joseph and His mother marveled at those things which were spoken of Him.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1:18 Now the birth of Jesus Christ was as follows: After His mother Mary was betrothed to Joseph, before they came together, she was found with child of the Holy Spirit.  </a:t>
            </a:r>
            <a:r>
              <a:rPr lang="en-US" baseline="30000" dirty="0"/>
              <a:t>19</a:t>
            </a:r>
            <a:r>
              <a:rPr lang="en-US" dirty="0"/>
              <a:t> Then Joseph her husband, being a just </a:t>
            </a:r>
            <a:r>
              <a:rPr lang="en-US" i="1" dirty="0"/>
              <a:t>man, </a:t>
            </a:r>
            <a:r>
              <a:rPr lang="en-US" dirty="0"/>
              <a:t>and not wanting to make her a public example, was minded to put her away secretly.</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Simeon was not telling Joseph and Mary anything they had not previously learned about Jesus. They </a:t>
            </a:r>
            <a:r>
              <a:rPr lang="en-US" dirty="0" err="1"/>
              <a:t>marvelled</a:t>
            </a:r>
            <a:r>
              <a:rPr lang="en-US" dirty="0"/>
              <a:t>, rather, that these truths should come to them from a stranger and under such circumstances. The marvel to them, and to us, is that everything that was said by all of God's messengers harmonized so perfectly.  Charles L. Childers, op. cit., p. 453.</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2:34 Then Simeon blessed them, and said to Mary His mother, "Behold, this </a:t>
            </a:r>
            <a:r>
              <a:rPr lang="en-US" i="1" dirty="0"/>
              <a:t>Child </a:t>
            </a:r>
            <a:r>
              <a:rPr lang="en-US" dirty="0"/>
              <a:t>is destined for the fall and rising of many in Israel, and for a sign which will be spoken against  </a:t>
            </a:r>
            <a:r>
              <a:rPr lang="en-US" baseline="30000" dirty="0"/>
              <a:t>35</a:t>
            </a:r>
            <a:r>
              <a:rPr lang="en-US" dirty="0"/>
              <a:t> "(yes, a sword will pierce through your own soul also), that the thoughts of many hearts may be revealed."</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2:36 Now there was one, Anna, a prophetess, the daughter of </a:t>
            </a:r>
            <a:r>
              <a:rPr lang="en-US" dirty="0" err="1"/>
              <a:t>Phanuel</a:t>
            </a:r>
            <a:r>
              <a:rPr lang="en-US" dirty="0"/>
              <a:t>, of the tribe of Asher. She was of a great age, and had lived with a husband seven years from her virginity;  </a:t>
            </a:r>
            <a:r>
              <a:rPr lang="en-US" baseline="30000" dirty="0"/>
              <a:t>37</a:t>
            </a:r>
            <a:r>
              <a:rPr lang="en-US" dirty="0"/>
              <a:t> and this woman </a:t>
            </a:r>
            <a:r>
              <a:rPr lang="en-US" i="1" dirty="0"/>
              <a:t>was </a:t>
            </a:r>
            <a:r>
              <a:rPr lang="en-US" dirty="0"/>
              <a:t>a widow of about eighty-four years, who did not depart from the temple, but served </a:t>
            </a:r>
            <a:r>
              <a:rPr lang="en-US" i="1" dirty="0"/>
              <a:t>God </a:t>
            </a:r>
            <a:r>
              <a:rPr lang="en-US" dirty="0"/>
              <a:t>with </a:t>
            </a:r>
            <a:r>
              <a:rPr lang="en-US" dirty="0" err="1"/>
              <a:t>fastings</a:t>
            </a:r>
            <a:r>
              <a:rPr lang="en-US" dirty="0"/>
              <a:t> and prayers night and day.  </a:t>
            </a:r>
            <a:r>
              <a:rPr lang="en-US" baseline="30000" dirty="0"/>
              <a:t>38</a:t>
            </a:r>
            <a:r>
              <a:rPr lang="en-US" dirty="0"/>
              <a:t> And coming in that instant she gave thanks to the Lord, and spoke of Him to all those who looked for redemption in Jerusalem.</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4098" name="Picture 2" descr="http://shamburgersonmission.com/wp-content/uploads/2012/12/Anna-and-Jes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0"/>
            <a:ext cx="4819650" cy="6191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2:39 So when they had performed all things according to the law of the Lord, they returned to Galilee, to their </a:t>
            </a:r>
            <a:r>
              <a:rPr lang="en-US" i="1" dirty="0"/>
              <a:t>own </a:t>
            </a:r>
            <a:r>
              <a:rPr lang="en-US" dirty="0"/>
              <a:t>city, Nazareth.  </a:t>
            </a:r>
            <a:r>
              <a:rPr lang="en-US" baseline="30000" dirty="0"/>
              <a:t>40</a:t>
            </a:r>
            <a:r>
              <a:rPr lang="en-US" dirty="0"/>
              <a:t> And the Child grew and became strong in spirit, filled with wisdom; and the grace of God was upon Him.</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According to Boles, there were 7 stages to the development of a Jewish child that Jesus would have gone through. He says:</a:t>
            </a:r>
          </a:p>
          <a:p>
            <a:r>
              <a:rPr lang="en-US" dirty="0"/>
              <a:t> </a:t>
            </a:r>
          </a:p>
          <a:p>
            <a:pPr marL="514350" lvl="0" indent="-514350">
              <a:buFont typeface="+mj-lt"/>
              <a:buAutoNum type="arabicPeriod"/>
            </a:pPr>
            <a:r>
              <a:rPr lang="en-US" dirty="0"/>
              <a:t>The newborn babe (Isa. 9:6)</a:t>
            </a:r>
          </a:p>
          <a:p>
            <a:pPr marL="514350" lvl="0" indent="-514350">
              <a:buFont typeface="+mj-lt"/>
              <a:buAutoNum type="arabicPeriod"/>
            </a:pPr>
            <a:r>
              <a:rPr lang="en-US" dirty="0"/>
              <a:t>The suckling (Isa. 11:8)</a:t>
            </a:r>
          </a:p>
          <a:p>
            <a:pPr marL="514350" lvl="0" indent="-514350">
              <a:buFont typeface="+mj-lt"/>
              <a:buAutoNum type="arabicPeriod"/>
            </a:pPr>
            <a:r>
              <a:rPr lang="en-US"/>
              <a:t>The </a:t>
            </a:r>
            <a:r>
              <a:rPr lang="en-US" smtClean="0"/>
              <a:t>suckling </a:t>
            </a:r>
            <a:r>
              <a:rPr lang="en-US" dirty="0"/>
              <a:t>beginning to ask for food (Lam. 4:4)</a:t>
            </a:r>
          </a:p>
          <a:p>
            <a:pPr marL="514350" lvl="0" indent="-514350">
              <a:buFont typeface="+mj-lt"/>
              <a:buAutoNum type="arabicPeriod"/>
            </a:pPr>
            <a:r>
              <a:rPr lang="en-US" dirty="0"/>
              <a:t>The weaned child (Isa. 28:9)</a:t>
            </a:r>
          </a:p>
          <a:p>
            <a:pPr marL="514350" lvl="0" indent="-514350">
              <a:buFont typeface="+mj-lt"/>
              <a:buAutoNum type="arabicPeriod"/>
            </a:pPr>
            <a:r>
              <a:rPr lang="en-US" dirty="0"/>
              <a:t>The child clinging to its mother (Jer. 40:7)</a:t>
            </a:r>
          </a:p>
          <a:p>
            <a:pPr marL="514350" lvl="0" indent="-514350">
              <a:buFont typeface="+mj-lt"/>
              <a:buAutoNum type="arabicPeriod"/>
            </a:pPr>
            <a:r>
              <a:rPr lang="en-US" dirty="0"/>
              <a:t>The child becoming firm and strong (Isa. 7:14)</a:t>
            </a:r>
          </a:p>
          <a:p>
            <a:pPr marL="514350" lvl="0" indent="-514350">
              <a:buFont typeface="+mj-lt"/>
              <a:buAutoNum type="arabicPeriod"/>
            </a:pPr>
            <a:r>
              <a:rPr lang="en-US" dirty="0"/>
              <a:t>The child becoming free and independent (Isa. 31:8)</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1:20 But while he thought about these things, behold, an angel of the Lord appeared to him in a dream, saying, "Joseph, son of David, do not be afraid to take to you Mary your wife, for that which is conceived in her is of the Holy Spirit.  </a:t>
            </a:r>
            <a:r>
              <a:rPr lang="en-US" baseline="30000" dirty="0"/>
              <a:t>21</a:t>
            </a:r>
            <a:r>
              <a:rPr lang="en-US" dirty="0"/>
              <a:t> "And she will bring forth a Son, and you shall call His name JESUS, for He will save His people from their sins."  </a:t>
            </a:r>
            <a:r>
              <a:rPr lang="en-US" baseline="30000" dirty="0"/>
              <a:t>22</a:t>
            </a:r>
            <a:r>
              <a:rPr lang="en-US" dirty="0"/>
              <a:t> So all this was done that it might be fulfilled which was spoken by the Lord through the prophet, saying:  </a:t>
            </a:r>
            <a:r>
              <a:rPr lang="en-US" baseline="30000" dirty="0"/>
              <a:t>23</a:t>
            </a:r>
            <a:r>
              <a:rPr lang="en-US" dirty="0"/>
              <a:t> "Behold, the virgin shall be with child, and bear a Son, and they shall call His name Immanuel," which is translated, "God with us."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1:24 Then Joseph, being aroused from sleep, did as the angel of the Lord commanded him and took to him his wife,  </a:t>
            </a:r>
            <a:r>
              <a:rPr lang="en-US" baseline="30000" dirty="0"/>
              <a:t>25</a:t>
            </a:r>
            <a:r>
              <a:rPr lang="en-US" dirty="0"/>
              <a:t> and did not know her till she had brought forth her firstborn Son. And he called His name JESUS.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 also learn from Matthew 13:55-56 that Jesus had 4 brothers and some sisters.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649408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2:1 And it came to pass in those days </a:t>
            </a:r>
            <a:r>
              <a:rPr lang="en-US" sz="2600" i="1" dirty="0"/>
              <a:t>that </a:t>
            </a:r>
            <a:r>
              <a:rPr lang="en-US" sz="2600" dirty="0"/>
              <a:t>a decree went out from Caesar Augustus that all the world should be registered.  </a:t>
            </a:r>
            <a:r>
              <a:rPr lang="en-US" sz="2600" baseline="30000" dirty="0"/>
              <a:t>2</a:t>
            </a:r>
            <a:r>
              <a:rPr lang="en-US" sz="2600" dirty="0"/>
              <a:t> This census first took place while </a:t>
            </a:r>
            <a:r>
              <a:rPr lang="en-US" sz="2600" dirty="0" err="1"/>
              <a:t>Quirinius</a:t>
            </a:r>
            <a:r>
              <a:rPr lang="en-US" sz="2600" dirty="0"/>
              <a:t> was governing Syria.  </a:t>
            </a:r>
            <a:r>
              <a:rPr lang="en-US" sz="2600" baseline="30000" dirty="0"/>
              <a:t>3</a:t>
            </a:r>
            <a:r>
              <a:rPr lang="en-US" sz="2600" dirty="0"/>
              <a:t> So all went to be registered, everyone to his own city.  </a:t>
            </a:r>
            <a:r>
              <a:rPr lang="en-US" sz="2600" baseline="30000" dirty="0"/>
              <a:t>4</a:t>
            </a:r>
            <a:r>
              <a:rPr lang="en-US" sz="2600" dirty="0"/>
              <a:t> Joseph also went up from Galilee, out of the city of Nazareth, into Judea, to the city of David, which is called Bethlehem, because he was of the house and lineage of David,  </a:t>
            </a:r>
            <a:r>
              <a:rPr lang="en-US" sz="2600" baseline="30000" dirty="0"/>
              <a:t>5</a:t>
            </a:r>
            <a:r>
              <a:rPr lang="en-US" sz="2600" dirty="0"/>
              <a:t> to be registered with Mary, his betrothed wife, who was with child.  </a:t>
            </a:r>
            <a:r>
              <a:rPr lang="en-US" sz="2600" baseline="30000" dirty="0"/>
              <a:t>6</a:t>
            </a:r>
            <a:r>
              <a:rPr lang="en-US" sz="2600" dirty="0"/>
              <a:t> So it was, that while they were there, the days were completed for her to be delivered.  </a:t>
            </a:r>
            <a:r>
              <a:rPr lang="en-US" sz="2600" baseline="30000" dirty="0"/>
              <a:t>7</a:t>
            </a:r>
            <a:r>
              <a:rPr lang="en-US" sz="2600" dirty="0"/>
              <a:t> And she brought forth her firstborn Son, and wrapped Him in swaddling cloths, and laid Him in a manger, because there was no room for them in the inn.</a:t>
            </a:r>
          </a:p>
          <a:p>
            <a:r>
              <a:rPr lang="en-US" sz="2600" dirty="0"/>
              <a:t>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Micah 5:2 " But you, Bethlehem </a:t>
            </a:r>
            <a:r>
              <a:rPr lang="en-US" dirty="0" err="1"/>
              <a:t>Ephrathah</a:t>
            </a:r>
            <a:r>
              <a:rPr lang="en-US" dirty="0"/>
              <a:t>, </a:t>
            </a:r>
            <a:r>
              <a:rPr lang="en-US" i="1" dirty="0"/>
              <a:t>Though </a:t>
            </a:r>
            <a:r>
              <a:rPr lang="en-US" dirty="0"/>
              <a:t>you are little among the thousands of Judah, </a:t>
            </a:r>
            <a:r>
              <a:rPr lang="en-US" i="1" dirty="0"/>
              <a:t>Yet </a:t>
            </a:r>
            <a:r>
              <a:rPr lang="en-US" dirty="0"/>
              <a:t>out of you shall come forth to Me The One to be Ruler in Israel, Whose goings forth </a:t>
            </a:r>
            <a:r>
              <a:rPr lang="en-US" i="1" dirty="0"/>
              <a:t>are </a:t>
            </a:r>
            <a:r>
              <a:rPr lang="en-US" dirty="0"/>
              <a:t>from of old, From everlasting."</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1028" name="Picture 4" descr="http://enjoyfestivals.com/wp-content/uploads/2012/12/Birth-of-Jesus-Christ-in-Manag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160" y="10391"/>
            <a:ext cx="7551680" cy="502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2:8 Now there were in the same country shepherds living out in the fields, keeping watch over their flock by night.  </a:t>
            </a:r>
            <a:r>
              <a:rPr lang="en-US" sz="2600" baseline="30000" dirty="0"/>
              <a:t>9</a:t>
            </a:r>
            <a:r>
              <a:rPr lang="en-US" sz="2600" dirty="0"/>
              <a:t> And behold, an angel of the Lord stood before them, and the glory of the Lord shone around them, and they were greatly afraid.  </a:t>
            </a:r>
            <a:r>
              <a:rPr lang="en-US" sz="2600" baseline="30000" dirty="0"/>
              <a:t>10</a:t>
            </a:r>
            <a:r>
              <a:rPr lang="en-US" sz="2600" dirty="0"/>
              <a:t> Then the angel said to them, "Do not be afraid, for behold, I bring you good tidings of great joy which will be to all people.  </a:t>
            </a:r>
            <a:r>
              <a:rPr lang="en-US" sz="2600" baseline="30000" dirty="0"/>
              <a:t>11</a:t>
            </a:r>
            <a:r>
              <a:rPr lang="en-US" sz="2600" dirty="0"/>
              <a:t> "For there is born to you this day in the city of David a Savior, who is Christ the Lord.  </a:t>
            </a:r>
            <a:r>
              <a:rPr lang="en-US" sz="2600" baseline="30000" dirty="0"/>
              <a:t>12</a:t>
            </a:r>
            <a:r>
              <a:rPr lang="en-US" sz="2600" dirty="0"/>
              <a:t> "And this </a:t>
            </a:r>
            <a:r>
              <a:rPr lang="en-US" sz="2600" i="1" dirty="0"/>
              <a:t>will be </a:t>
            </a:r>
            <a:r>
              <a:rPr lang="en-US" sz="2600" dirty="0"/>
              <a:t>the sign to you: You will find a Babe wrapped in swaddling cloths, lying in a manger."  </a:t>
            </a:r>
            <a:r>
              <a:rPr lang="en-US" sz="2600" baseline="30000" dirty="0"/>
              <a:t>13</a:t>
            </a:r>
            <a:r>
              <a:rPr lang="en-US" sz="2600" dirty="0"/>
              <a:t> And suddenly there was with the angel a multitude of the heavenly host praising God and saying:  </a:t>
            </a:r>
            <a:r>
              <a:rPr lang="en-US" sz="2600" baseline="30000" dirty="0"/>
              <a:t>14</a:t>
            </a:r>
            <a:r>
              <a:rPr lang="en-US" sz="2600" dirty="0"/>
              <a:t> "Glory to God in the highest, And on earth peace, goodwill toward men!"</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5326</TotalTime>
  <Words>1331</Words>
  <Application>Microsoft Office PowerPoint</Application>
  <PresentationFormat>On-screen Show (4:3)</PresentationFormat>
  <Paragraphs>32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49</cp:revision>
  <dcterms:created xsi:type="dcterms:W3CDTF">2006-12-19T00:50:39Z</dcterms:created>
  <dcterms:modified xsi:type="dcterms:W3CDTF">2013-03-18T02:27:12Z</dcterms:modified>
</cp:coreProperties>
</file>